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8341" y="1005009"/>
            <a:ext cx="7772400" cy="1470025"/>
          </a:xfrm>
        </p:spPr>
        <p:txBody>
          <a:bodyPr>
            <a:normAutofit/>
          </a:bodyPr>
          <a:lstStyle/>
          <a:p>
            <a:r>
              <a:rPr b="1" dirty="0">
                <a:latin typeface="Trebuchet MS" panose="020B0603020202020204" pitchFamily="34" charset="0"/>
              </a:rPr>
              <a:t>Driving Revenue with Data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552700"/>
            <a:ext cx="6400800" cy="1752600"/>
          </a:xfrm>
        </p:spPr>
        <p:txBody>
          <a:bodyPr>
            <a:normAutofit fontScale="70000" lnSpcReduction="20000"/>
          </a:bodyPr>
          <a:lstStyle/>
          <a:p>
            <a:r>
              <a:rPr dirty="0">
                <a:latin typeface="Trebuchet MS" panose="020B0603020202020204" pitchFamily="34" charset="0"/>
              </a:rPr>
              <a:t>Sales &amp; Growth Analytics Dashboard Case Study</a:t>
            </a:r>
          </a:p>
          <a:p>
            <a:endParaRPr dirty="0">
              <a:latin typeface="Trebuchet MS" panose="020B0603020202020204" pitchFamily="34" charset="0"/>
            </a:endParaRPr>
          </a:p>
          <a:p>
            <a:r>
              <a:rPr sz="4000" b="1" dirty="0">
                <a:latin typeface="Trebuchet MS" panose="020B0603020202020204" pitchFamily="34" charset="0"/>
              </a:rPr>
              <a:t>Constance Tomessien</a:t>
            </a:r>
          </a:p>
          <a:p>
            <a:r>
              <a:rPr dirty="0">
                <a:latin typeface="Trebuchet MS" panose="020B0603020202020204" pitchFamily="34" charset="0"/>
              </a:rPr>
              <a:t>Data Analyst | Growth Intelligence | KPI Strategy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latin typeface="Trebuchet MS" panose="020B0603020202020204" pitchFamily="34" charset="0"/>
              </a:rPr>
              <a:t>What This Demonstrates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800" dirty="0">
                <a:latin typeface="Trebuchet MS" panose="020B0603020202020204" pitchFamily="34" charset="0"/>
              </a:rPr>
              <a:t>I transform raw operational data into executive intelligence.</a:t>
            </a:r>
          </a:p>
          <a:p>
            <a:r>
              <a:rPr sz="2800" dirty="0">
                <a:latin typeface="Trebuchet MS" panose="020B0603020202020204" pitchFamily="34" charset="0"/>
              </a:rPr>
              <a:t>I bridge analytics with business strategy.</a:t>
            </a:r>
          </a:p>
          <a:p>
            <a:r>
              <a:rPr sz="2800" dirty="0">
                <a:latin typeface="Trebuchet MS" panose="020B0603020202020204" pitchFamily="34" charset="0"/>
              </a:rPr>
              <a:t>I design dashboards that drive action — not just reports.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latin typeface="Trebuchet MS" panose="020B0603020202020204" pitchFamily="34" charset="0"/>
              </a:rPr>
              <a:t>The Business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800" dirty="0">
                <a:latin typeface="Trebuchet MS" panose="020B0603020202020204" pitchFamily="34" charset="0"/>
              </a:rPr>
              <a:t>Revenue visibility was fragmented.</a:t>
            </a:r>
          </a:p>
          <a:p>
            <a:r>
              <a:rPr sz="2800" dirty="0">
                <a:latin typeface="Trebuchet MS" panose="020B0603020202020204" pitchFamily="34" charset="0"/>
              </a:rPr>
              <a:t>Sales targets lacked performance clarity.</a:t>
            </a:r>
          </a:p>
          <a:p>
            <a:r>
              <a:rPr sz="2800" dirty="0">
                <a:latin typeface="Trebuchet MS" panose="020B0603020202020204" pitchFamily="34" charset="0"/>
              </a:rPr>
              <a:t>Marketing spend had no clear ROI tracking.</a:t>
            </a:r>
          </a:p>
          <a:p>
            <a:r>
              <a:rPr sz="2800" dirty="0">
                <a:latin typeface="Trebuchet MS" panose="020B0603020202020204" pitchFamily="34" charset="0"/>
              </a:rPr>
              <a:t>Leadership lacked a centralized growth dashboard.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latin typeface="Trebuchet MS" panose="020B0603020202020204" pitchFamily="34" charset="0"/>
              </a:rPr>
              <a:t>Project Objective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800" dirty="0">
                <a:latin typeface="Trebuchet MS" panose="020B0603020202020204" pitchFamily="34" charset="0"/>
              </a:rPr>
              <a:t>Build a centralized executive dashboard.</a:t>
            </a:r>
          </a:p>
          <a:p>
            <a:r>
              <a:rPr sz="2800" dirty="0">
                <a:latin typeface="Trebuchet MS" panose="020B0603020202020204" pitchFamily="34" charset="0"/>
              </a:rPr>
              <a:t>Track Revenue, Growth, Variance, and ROI.</a:t>
            </a:r>
          </a:p>
          <a:p>
            <a:r>
              <a:rPr sz="2800" dirty="0">
                <a:latin typeface="Trebuchet MS" panose="020B0603020202020204" pitchFamily="34" charset="0"/>
              </a:rPr>
              <a:t>Enable leadership-level decision support.</a:t>
            </a:r>
          </a:p>
          <a:p>
            <a:r>
              <a:rPr sz="2800" dirty="0">
                <a:latin typeface="Trebuchet MS" panose="020B0603020202020204" pitchFamily="34" charset="0"/>
              </a:rPr>
              <a:t>Transform raw transactions into strategic insight.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latin typeface="Trebuchet MS" panose="020B0603020202020204" pitchFamily="34" charset="0"/>
              </a:rPr>
              <a:t>Data Foundation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800" dirty="0"/>
              <a:t>20,000+ structured sales transactions.</a:t>
            </a:r>
          </a:p>
          <a:p>
            <a:r>
              <a:rPr sz="2800" dirty="0"/>
              <a:t>Dimensions: Product, Region, Segment, Time.</a:t>
            </a:r>
          </a:p>
          <a:p>
            <a:r>
              <a:rPr sz="2800" dirty="0"/>
              <a:t>Revenue, Target, Marketing Spend metrics.</a:t>
            </a:r>
          </a:p>
          <a:p>
            <a:r>
              <a:rPr sz="2800" dirty="0"/>
              <a:t>Cleaned, modeled, and structured for analysis.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latin typeface="Trebuchet MS" panose="020B0603020202020204" pitchFamily="34" charset="0"/>
              </a:rPr>
              <a:t>Dashboard Architecture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800" dirty="0">
                <a:latin typeface="Trebuchet MS" panose="020B0603020202020204" pitchFamily="34" charset="0"/>
              </a:rPr>
              <a:t>Executive KPI Summary Layer.</a:t>
            </a:r>
          </a:p>
          <a:p>
            <a:r>
              <a:rPr sz="2800" dirty="0">
                <a:latin typeface="Trebuchet MS" panose="020B0603020202020204" pitchFamily="34" charset="0"/>
              </a:rPr>
              <a:t>Revenue vs Target Comparison.</a:t>
            </a:r>
          </a:p>
          <a:p>
            <a:r>
              <a:rPr sz="2800" dirty="0">
                <a:latin typeface="Trebuchet MS" panose="020B0603020202020204" pitchFamily="34" charset="0"/>
              </a:rPr>
              <a:t>Month-over-Month Growth Engine.</a:t>
            </a:r>
          </a:p>
          <a:p>
            <a:r>
              <a:rPr sz="2800" dirty="0">
                <a:latin typeface="Trebuchet MS" panose="020B0603020202020204" pitchFamily="34" charset="0"/>
              </a:rPr>
              <a:t>Segmented ROI Performance Tracking.</a:t>
            </a:r>
          </a:p>
          <a:p>
            <a:r>
              <a:rPr sz="2800" dirty="0">
                <a:latin typeface="Trebuchet MS" panose="020B0603020202020204" pitchFamily="34" charset="0"/>
              </a:rPr>
              <a:t>Dynamic slicers &amp; timeline filtering.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latin typeface="Trebuchet MS" panose="020B0603020202020204" pitchFamily="34" charset="0"/>
              </a:rPr>
              <a:t>Key Insights Discovered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800" dirty="0">
                <a:latin typeface="Trebuchet MS" panose="020B0603020202020204" pitchFamily="34" charset="0"/>
              </a:rPr>
              <a:t>High-performing segments delivering disproportionate ROI.</a:t>
            </a:r>
          </a:p>
          <a:p>
            <a:r>
              <a:rPr sz="2800" dirty="0">
                <a:latin typeface="Trebuchet MS" panose="020B0603020202020204" pitchFamily="34" charset="0"/>
              </a:rPr>
              <a:t>Specific regions consistently missing targets.</a:t>
            </a:r>
          </a:p>
          <a:p>
            <a:r>
              <a:rPr sz="2800" dirty="0">
                <a:latin typeface="Trebuchet MS" panose="020B0603020202020204" pitchFamily="34" charset="0"/>
              </a:rPr>
              <a:t>Seasonal revenue acceleration patterns.</a:t>
            </a:r>
          </a:p>
          <a:p>
            <a:r>
              <a:rPr sz="2800" dirty="0">
                <a:latin typeface="Trebuchet MS" panose="020B0603020202020204" pitchFamily="34" charset="0"/>
              </a:rPr>
              <a:t>Clear budget inefficiencies in low-return campaigns.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latin typeface="Trebuchet MS" panose="020B0603020202020204" pitchFamily="34" charset="0"/>
              </a:rPr>
              <a:t>Strategic Recommendations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800" dirty="0">
                <a:latin typeface="Trebuchet MS" panose="020B0603020202020204" pitchFamily="34" charset="0"/>
              </a:rPr>
              <a:t>Reallocate budget to high-ROI customer segments.</a:t>
            </a:r>
          </a:p>
          <a:p>
            <a:r>
              <a:rPr sz="2800" dirty="0">
                <a:latin typeface="Trebuchet MS" panose="020B0603020202020204" pitchFamily="34" charset="0"/>
              </a:rPr>
              <a:t>Strengthen accountability in underperforming regions.</a:t>
            </a:r>
          </a:p>
          <a:p>
            <a:r>
              <a:rPr sz="2800" dirty="0">
                <a:latin typeface="Trebuchet MS" panose="020B0603020202020204" pitchFamily="34" charset="0"/>
              </a:rPr>
              <a:t>Scale top-performing product lines.</a:t>
            </a:r>
          </a:p>
          <a:p>
            <a:r>
              <a:rPr sz="2800" dirty="0">
                <a:latin typeface="Trebuchet MS" panose="020B0603020202020204" pitchFamily="34" charset="0"/>
              </a:rPr>
              <a:t>Institutionalize KPI dashboard monitoring.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latin typeface="Trebuchet MS" panose="020B0603020202020204" pitchFamily="34" charset="0"/>
              </a:rPr>
              <a:t>Business Impact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800" dirty="0">
                <a:latin typeface="Trebuchet MS" panose="020B0603020202020204" pitchFamily="34" charset="0"/>
              </a:rPr>
              <a:t>Improved visibility across 20K+ transactions.</a:t>
            </a:r>
          </a:p>
          <a:p>
            <a:r>
              <a:rPr sz="2800" dirty="0">
                <a:latin typeface="Trebuchet MS" panose="020B0603020202020204" pitchFamily="34" charset="0"/>
              </a:rPr>
              <a:t>Enabled faster executive decision-making.</a:t>
            </a:r>
          </a:p>
          <a:p>
            <a:r>
              <a:rPr sz="2800" dirty="0">
                <a:latin typeface="Trebuchet MS" panose="020B0603020202020204" pitchFamily="34" charset="0"/>
              </a:rPr>
              <a:t>Shifted strategy from reactive to data-driven.</a:t>
            </a:r>
          </a:p>
          <a:p>
            <a:r>
              <a:rPr sz="2800" dirty="0">
                <a:latin typeface="Trebuchet MS" panose="020B0603020202020204" pitchFamily="34" charset="0"/>
              </a:rPr>
              <a:t>Built a scalable analytics framework.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latin typeface="Trebuchet MS" panose="020B0603020202020204" pitchFamily="34" charset="0"/>
              </a:rPr>
              <a:t>Technical Execution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800" dirty="0">
                <a:latin typeface="Trebuchet MS" panose="020B0603020202020204" pitchFamily="34" charset="0"/>
              </a:rPr>
              <a:t>Advanced Excel Pivot Modeling.</a:t>
            </a:r>
          </a:p>
          <a:p>
            <a:r>
              <a:rPr sz="2800" dirty="0">
                <a:latin typeface="Trebuchet MS" panose="020B0603020202020204" pitchFamily="34" charset="0"/>
              </a:rPr>
              <a:t>Variance &amp; KPI Engineering.</a:t>
            </a:r>
          </a:p>
          <a:p>
            <a:r>
              <a:rPr sz="2800" dirty="0">
                <a:latin typeface="Trebuchet MS" panose="020B0603020202020204" pitchFamily="34" charset="0"/>
              </a:rPr>
              <a:t>Month-over-Month Growth Calculations.</a:t>
            </a:r>
          </a:p>
          <a:p>
            <a:r>
              <a:rPr sz="2800" dirty="0">
                <a:latin typeface="Trebuchet MS" panose="020B0603020202020204" pitchFamily="34" charset="0"/>
              </a:rPr>
              <a:t>Interactive slicers and executive-ready design.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273</Words>
  <Application>Microsoft Office PowerPoint</Application>
  <PresentationFormat>On-screen Show (4:3)</PresentationFormat>
  <Paragraphs>50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Trebuchet MS</vt:lpstr>
      <vt:lpstr>Office Theme</vt:lpstr>
      <vt:lpstr>Driving Revenue with Data</vt:lpstr>
      <vt:lpstr>The Business Problem</vt:lpstr>
      <vt:lpstr>Project Objective</vt:lpstr>
      <vt:lpstr>Data Foundation</vt:lpstr>
      <vt:lpstr>Dashboard Architecture</vt:lpstr>
      <vt:lpstr>Key Insights Discovered</vt:lpstr>
      <vt:lpstr>Strategic Recommendations</vt:lpstr>
      <vt:lpstr>Business Impact</vt:lpstr>
      <vt:lpstr>Technical Execution</vt:lpstr>
      <vt:lpstr>What This Demonstrates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Driving Revenue with Data</dc:title>
  <dc:subject/>
  <dc:creator>Constance Tomessien (Office Assistant Ikeja)</dc:creator>
  <cp:keywords/>
  <dc:description>generated using python-pptx</dc:description>
  <cp:lastModifiedBy>Constance Tomessien (Office Assistant Ikeja)</cp:lastModifiedBy>
  <cp:revision>4</cp:revision>
  <dcterms:created xsi:type="dcterms:W3CDTF">2013-01-27T09:14:16Z</dcterms:created>
  <dcterms:modified xsi:type="dcterms:W3CDTF">2026-02-17T14:58:17Z</dcterms:modified>
  <cp:category/>
</cp:coreProperties>
</file>